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258" r:id="rId5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760" userDrawn="1">
          <p15:clr>
            <a:srgbClr val="A4A3A4"/>
          </p15:clr>
        </p15:guide>
        <p15:guide id="3" orient="horz" pos="2880" userDrawn="1">
          <p15:clr>
            <a:srgbClr val="A4A3A4"/>
          </p15:clr>
        </p15:guide>
        <p15:guide id="4" pos="3589" userDrawn="1">
          <p15:clr>
            <a:srgbClr val="A4A3A4"/>
          </p15:clr>
        </p15:guide>
        <p15:guide id="5" orient="horz" pos="22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1BC"/>
    <a:srgbClr val="0C6EA5"/>
    <a:srgbClr val="F2B800"/>
    <a:srgbClr val="474B53"/>
    <a:srgbClr val="191E28"/>
    <a:srgbClr val="DF3A42"/>
    <a:srgbClr val="E75B2B"/>
    <a:srgbClr val="F47200"/>
    <a:srgbClr val="E28D17"/>
    <a:srgbClr val="D5A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83" d="100"/>
          <a:sy n="83" d="100"/>
        </p:scale>
        <p:origin x="2196" y="102"/>
      </p:cViewPr>
      <p:guideLst>
        <p:guide pos="2760"/>
        <p:guide orient="horz" pos="2880"/>
        <p:guide pos="3589"/>
        <p:guide orient="horz" pos="226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58" d="100"/>
          <a:sy n="58" d="100"/>
        </p:scale>
        <p:origin x="2965" y="4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87E1F32-670E-42A1-BB79-BE7CF13D3D4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7952D9F-355D-4E4D-9520-4A19B294762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23F10A-5BE5-4EE5-83A9-FC7FBAB5AC38}" type="datetimeFigureOut">
              <a:rPr lang="en-US" smtClean="0"/>
              <a:t>12/4/2021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1D824E-CABD-4018-B1C4-F54DF49C3C8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8D1F29-09CA-482E-8686-EEE88BB73D4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69D12F-E8AC-48C0-8B1F-BD566648D8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6547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727D22-D115-4CF2-BE84-ED8A12B36F7E}" type="datetimeFigureOut">
              <a:rPr lang="en-US" noProof="0" smtClean="0"/>
              <a:t>12/4/2021</a:t>
            </a:fld>
            <a:endParaRPr lang="en-US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136092-2EDF-47BF-99B1-B87430F95B70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603056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6431B22D-278B-4494-9983-22D9FEE2D05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780CA53D-B21C-44EE-A7DC-F80DFA651AF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87859" y="0"/>
            <a:ext cx="619200" cy="1295400"/>
          </a:xfrm>
          <a:solidFill>
            <a:schemeClr val="bg2"/>
          </a:solidFill>
        </p:spPr>
        <p:txBody>
          <a:bodyPr lIns="72000" tIns="108000" rIns="72000" bIns="72000" anchor="ctr" anchorCtr="0">
            <a:noAutofit/>
          </a:bodyPr>
          <a:lstStyle>
            <a:lvl1pPr marL="0" indent="0" algn="ctr">
              <a:buNone/>
              <a:defRPr sz="1800" b="1">
                <a:solidFill>
                  <a:schemeClr val="accent2"/>
                </a:solidFill>
                <a:latin typeface="+mn-lt"/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THE AGE OF</a:t>
            </a:r>
            <a:endParaRPr lang="ru-RU" dirty="0"/>
          </a:p>
        </p:txBody>
      </p:sp>
      <p:sp>
        <p:nvSpPr>
          <p:cNvPr id="29" name="Title 28">
            <a:extLst>
              <a:ext uri="{FF2B5EF4-FFF2-40B4-BE49-F238E27FC236}">
                <a16:creationId xmlns:a16="http://schemas.microsoft.com/office/drawing/2014/main" id="{CF5BE93F-A649-42C8-AEBD-2B75A390FAD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1090" y="299964"/>
            <a:ext cx="5915025" cy="1039695"/>
          </a:xfrm>
        </p:spPr>
        <p:txBody>
          <a:bodyPr lIns="0" tIns="0" rIns="0" bIns="0">
            <a:noAutofit/>
          </a:bodyPr>
          <a:lstStyle>
            <a:lvl1pPr algn="r">
              <a:defRPr sz="953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BIG DATA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05771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58" userDrawn="1">
          <p15:clr>
            <a:srgbClr val="FBAE40"/>
          </p15:clr>
        </p15:guide>
        <p15:guide id="2" pos="2160" userDrawn="1">
          <p15:clr>
            <a:srgbClr val="FBAE40"/>
          </p15:clr>
        </p15:guide>
        <p15:guide id="3" pos="164" userDrawn="1">
          <p15:clr>
            <a:srgbClr val="FBAE40"/>
          </p15:clr>
        </p15:guide>
        <p15:guide id="4" pos="4156" userDrawn="1">
          <p15:clr>
            <a:srgbClr val="FBAE40"/>
          </p15:clr>
        </p15:guide>
        <p15:guide id="12" orient="horz" pos="5534" userDrawn="1">
          <p15:clr>
            <a:srgbClr val="FBAE40"/>
          </p15:clr>
        </p15:guide>
        <p15:guide id="13" orient="horz" pos="816" userDrawn="1">
          <p15:clr>
            <a:srgbClr val="FBAE40"/>
          </p15:clr>
        </p15:guide>
        <p15:guide id="14" orient="horz" pos="3833" userDrawn="1">
          <p15:clr>
            <a:srgbClr val="FBAE40"/>
          </p15:clr>
        </p15:guide>
        <p15:guide id="15" pos="1593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7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5BE66-B004-4B62-93B5-6C3A07EE5DEC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127442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26" Type="http://schemas.openxmlformats.org/officeDocument/2006/relationships/image" Target="../media/image25.svg"/><Relationship Id="rId39" Type="http://schemas.openxmlformats.org/officeDocument/2006/relationships/image" Target="../media/image37.svg"/><Relationship Id="rId3" Type="http://schemas.openxmlformats.org/officeDocument/2006/relationships/image" Target="../media/image3.svg"/><Relationship Id="rId21" Type="http://schemas.openxmlformats.org/officeDocument/2006/relationships/image" Target="../media/image21.svg"/><Relationship Id="rId34" Type="http://schemas.openxmlformats.org/officeDocument/2006/relationships/image" Target="../media/image32.png"/><Relationship Id="rId7" Type="http://schemas.openxmlformats.org/officeDocument/2006/relationships/image" Target="../media/image7.svg"/><Relationship Id="rId12" Type="http://schemas.openxmlformats.org/officeDocument/2006/relationships/image" Target="../media/image12.png"/><Relationship Id="rId17" Type="http://schemas.openxmlformats.org/officeDocument/2006/relationships/image" Target="../media/image17.svg"/><Relationship Id="rId25" Type="http://schemas.openxmlformats.org/officeDocument/2006/relationships/image" Target="../media/image24.png"/><Relationship Id="rId33" Type="http://schemas.openxmlformats.org/officeDocument/2006/relationships/hyperlink" Target="https://www.accessibility.works/blog/2021-ada-wcag-website-accessibility-standards-requirements/" TargetMode="External"/><Relationship Id="rId38" Type="http://schemas.openxmlformats.org/officeDocument/2006/relationships/image" Target="../media/image36.png"/><Relationship Id="rId2" Type="http://schemas.openxmlformats.org/officeDocument/2006/relationships/image" Target="../media/image2.pn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29" Type="http://schemas.openxmlformats.org/officeDocument/2006/relationships/image" Target="../media/image2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svg"/><Relationship Id="rId24" Type="http://schemas.openxmlformats.org/officeDocument/2006/relationships/hyperlink" Target="https://www.bing.com/search?q=mayer%27s+12+principles+of+multimedia&amp;qs=AS&amp;pq=mayer%27s+12+&amp;sk=AS1&amp;sc=3-11&amp;cvid=F3344E0FB82A4BBD8D195FAF608FF8D6&amp;FORM=QBRE&amp;sp=2&amp;ajf=10" TargetMode="External"/><Relationship Id="rId32" Type="http://schemas.openxmlformats.org/officeDocument/2006/relationships/image" Target="../media/image31.svg"/><Relationship Id="rId37" Type="http://schemas.openxmlformats.org/officeDocument/2006/relationships/image" Target="../media/image35.svg"/><Relationship Id="rId40" Type="http://schemas.openxmlformats.org/officeDocument/2006/relationships/hyperlink" Target="https://www.hud.gov/program_offices/administration/admabout/diversity_inclusion/definitions" TargetMode="External"/><Relationship Id="rId5" Type="http://schemas.openxmlformats.org/officeDocument/2006/relationships/image" Target="../media/image5.svg"/><Relationship Id="rId15" Type="http://schemas.openxmlformats.org/officeDocument/2006/relationships/image" Target="../media/image15.svg"/><Relationship Id="rId23" Type="http://schemas.openxmlformats.org/officeDocument/2006/relationships/image" Target="../media/image23.svg"/><Relationship Id="rId28" Type="http://schemas.openxmlformats.org/officeDocument/2006/relationships/image" Target="../media/image27.svg"/><Relationship Id="rId36" Type="http://schemas.openxmlformats.org/officeDocument/2006/relationships/image" Target="../media/image34.png"/><Relationship Id="rId10" Type="http://schemas.openxmlformats.org/officeDocument/2006/relationships/image" Target="../media/image10.png"/><Relationship Id="rId19" Type="http://schemas.openxmlformats.org/officeDocument/2006/relationships/image" Target="../media/image19.svg"/><Relationship Id="rId31" Type="http://schemas.openxmlformats.org/officeDocument/2006/relationships/image" Target="../media/image30.png"/><Relationship Id="rId4" Type="http://schemas.openxmlformats.org/officeDocument/2006/relationships/image" Target="../media/image4.png"/><Relationship Id="rId9" Type="http://schemas.openxmlformats.org/officeDocument/2006/relationships/image" Target="../media/image9.svg"/><Relationship Id="rId14" Type="http://schemas.openxmlformats.org/officeDocument/2006/relationships/image" Target="../media/image14.png"/><Relationship Id="rId22" Type="http://schemas.openxmlformats.org/officeDocument/2006/relationships/image" Target="../media/image22.png"/><Relationship Id="rId27" Type="http://schemas.openxmlformats.org/officeDocument/2006/relationships/image" Target="../media/image26.png"/><Relationship Id="rId30" Type="http://schemas.openxmlformats.org/officeDocument/2006/relationships/image" Target="../media/image29.svg"/><Relationship Id="rId35" Type="http://schemas.openxmlformats.org/officeDocument/2006/relationships/image" Target="../media/image3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0B18341-EF25-422E-9244-875589C13E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4400" dirty="0"/>
              <a:t>ID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F345E3D-A2D8-410A-AB73-7095D6AFC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430" y="299964"/>
            <a:ext cx="5915025" cy="1039695"/>
          </a:xfrm>
        </p:spPr>
        <p:txBody>
          <a:bodyPr/>
          <a:lstStyle/>
          <a:p>
            <a:r>
              <a:rPr lang="en-US" sz="5400" b="1" spc="-150" dirty="0"/>
              <a:t>Design Principles</a:t>
            </a:r>
            <a:endParaRPr lang="en-US" sz="5400" dirty="0"/>
          </a:p>
        </p:txBody>
      </p:sp>
      <p:sp>
        <p:nvSpPr>
          <p:cNvPr id="58" name="Text Placeholder 19">
            <a:extLst>
              <a:ext uri="{FF2B5EF4-FFF2-40B4-BE49-F238E27FC236}">
                <a16:creationId xmlns:a16="http://schemas.microsoft.com/office/drawing/2014/main" id="{C8C8845D-BBAF-4DBE-A469-86A86C60685C}"/>
              </a:ext>
            </a:extLst>
          </p:cNvPr>
          <p:cNvSpPr txBox="1">
            <a:spLocks/>
          </p:cNvSpPr>
          <p:nvPr/>
        </p:nvSpPr>
        <p:spPr>
          <a:xfrm>
            <a:off x="3658635" y="5372286"/>
            <a:ext cx="1224540" cy="334092"/>
          </a:xfrm>
          <a:prstGeom prst="rect">
            <a:avLst/>
          </a:prstGeom>
          <a:noFill/>
        </p:spPr>
        <p:txBody>
          <a:bodyPr lIns="0" tIns="54000" rIns="0" bIns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950" kern="120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/>
              <a:t>Voice</a:t>
            </a:r>
          </a:p>
        </p:txBody>
      </p:sp>
      <p:sp>
        <p:nvSpPr>
          <p:cNvPr id="25" name="Text Placeholder 19">
            <a:extLst>
              <a:ext uri="{FF2B5EF4-FFF2-40B4-BE49-F238E27FC236}">
                <a16:creationId xmlns:a16="http://schemas.microsoft.com/office/drawing/2014/main" id="{A3725F2D-3F20-47AB-B9A5-E5757F6FF86A}"/>
              </a:ext>
            </a:extLst>
          </p:cNvPr>
          <p:cNvSpPr txBox="1">
            <a:spLocks/>
          </p:cNvSpPr>
          <p:nvPr/>
        </p:nvSpPr>
        <p:spPr>
          <a:xfrm>
            <a:off x="846115" y="6039317"/>
            <a:ext cx="2066864" cy="402776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400" b="0" kern="1200">
                <a:solidFill>
                  <a:schemeClr val="bg2"/>
                </a:solidFill>
                <a:latin typeface="+mj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Accessibility</a:t>
            </a:r>
          </a:p>
        </p:txBody>
      </p:sp>
      <p:sp>
        <p:nvSpPr>
          <p:cNvPr id="26" name="Text Placeholder 19">
            <a:extLst>
              <a:ext uri="{FF2B5EF4-FFF2-40B4-BE49-F238E27FC236}">
                <a16:creationId xmlns:a16="http://schemas.microsoft.com/office/drawing/2014/main" id="{393A3EB8-3EBA-4BA7-997A-376D9150E903}"/>
              </a:ext>
            </a:extLst>
          </p:cNvPr>
          <p:cNvSpPr txBox="1">
            <a:spLocks/>
          </p:cNvSpPr>
          <p:nvPr/>
        </p:nvSpPr>
        <p:spPr>
          <a:xfrm>
            <a:off x="252760" y="6442093"/>
            <a:ext cx="1894082" cy="2343131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900" b="0" kern="120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23" name="Text Placeholder 19">
            <a:extLst>
              <a:ext uri="{FF2B5EF4-FFF2-40B4-BE49-F238E27FC236}">
                <a16:creationId xmlns:a16="http://schemas.microsoft.com/office/drawing/2014/main" id="{6BE59FCF-FFED-4A34-AAEC-8C22F983D227}"/>
              </a:ext>
            </a:extLst>
          </p:cNvPr>
          <p:cNvSpPr txBox="1">
            <a:spLocks/>
          </p:cNvSpPr>
          <p:nvPr/>
        </p:nvSpPr>
        <p:spPr>
          <a:xfrm>
            <a:off x="3488505" y="6060723"/>
            <a:ext cx="2580510" cy="705600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400" b="1" kern="1200">
                <a:solidFill>
                  <a:schemeClr val="accent1"/>
                </a:solidFill>
                <a:latin typeface="+mj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Diversity &amp; Inclusion</a:t>
            </a:r>
          </a:p>
        </p:txBody>
      </p:sp>
      <p:sp>
        <p:nvSpPr>
          <p:cNvPr id="24" name="Text Placeholder 19">
            <a:extLst>
              <a:ext uri="{FF2B5EF4-FFF2-40B4-BE49-F238E27FC236}">
                <a16:creationId xmlns:a16="http://schemas.microsoft.com/office/drawing/2014/main" id="{6ED694E5-AE6C-41B5-B6A8-CDF7585D6174}"/>
              </a:ext>
            </a:extLst>
          </p:cNvPr>
          <p:cNvSpPr txBox="1">
            <a:spLocks/>
          </p:cNvSpPr>
          <p:nvPr/>
        </p:nvSpPr>
        <p:spPr>
          <a:xfrm>
            <a:off x="2524401" y="6765190"/>
            <a:ext cx="2658781" cy="1001010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900" b="0" kern="120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48" name="Picture Placeholder 48" descr="thumbs up icon">
            <a:extLst>
              <a:ext uri="{FF2B5EF4-FFF2-40B4-BE49-F238E27FC236}">
                <a16:creationId xmlns:a16="http://schemas.microsoft.com/office/drawing/2014/main" id="{18E59CD9-FD5B-4D90-A991-8BE2449BF36F}"/>
              </a:ext>
            </a:extLst>
          </p:cNvPr>
          <p:cNvSpPr txBox="1">
            <a:spLocks/>
          </p:cNvSpPr>
          <p:nvPr/>
        </p:nvSpPr>
        <p:spPr>
          <a:xfrm>
            <a:off x="1416208" y="2742902"/>
            <a:ext cx="386165" cy="386165"/>
          </a:xfrm>
          <a:prstGeom prst="ellipse">
            <a:avLst/>
          </a:prstGeom>
        </p:spPr>
        <p:txBody>
          <a:bodyPr lIns="0" tIns="0" rIns="0" bIns="0" anchor="ctr" anchorCtr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52" name="Picture Placeholder 48" descr="email icon">
            <a:extLst>
              <a:ext uri="{FF2B5EF4-FFF2-40B4-BE49-F238E27FC236}">
                <a16:creationId xmlns:a16="http://schemas.microsoft.com/office/drawing/2014/main" id="{A2AB63E4-F858-4F2E-9AA6-83CBE42C4FA0}"/>
              </a:ext>
            </a:extLst>
          </p:cNvPr>
          <p:cNvSpPr txBox="1">
            <a:spLocks/>
          </p:cNvSpPr>
          <p:nvPr/>
        </p:nvSpPr>
        <p:spPr>
          <a:xfrm>
            <a:off x="4677392" y="4202365"/>
            <a:ext cx="386165" cy="386165"/>
          </a:xfrm>
          <a:prstGeom prst="ellipse">
            <a:avLst/>
          </a:prstGeom>
        </p:spPr>
        <p:txBody>
          <a:bodyPr lIns="0" tIns="0" rIns="0" bIns="0" anchor="ctr" anchorCtr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7" name="Oval 86" descr="decorative elemenets">
            <a:extLst>
              <a:ext uri="{FF2B5EF4-FFF2-40B4-BE49-F238E27FC236}">
                <a16:creationId xmlns:a16="http://schemas.microsoft.com/office/drawing/2014/main" id="{69CCD58B-F9D1-45AE-BE26-1E7D26E8AFE8}"/>
              </a:ext>
            </a:extLst>
          </p:cNvPr>
          <p:cNvSpPr/>
          <p:nvPr/>
        </p:nvSpPr>
        <p:spPr>
          <a:xfrm>
            <a:off x="692187" y="1878725"/>
            <a:ext cx="874800" cy="874800"/>
          </a:xfrm>
          <a:prstGeom prst="ellipse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8" name="Oval 87" descr="decorative elemenets">
            <a:extLst>
              <a:ext uri="{FF2B5EF4-FFF2-40B4-BE49-F238E27FC236}">
                <a16:creationId xmlns:a16="http://schemas.microsoft.com/office/drawing/2014/main" id="{3DF8C382-EF69-495A-A39A-CC218E4A6940}"/>
              </a:ext>
            </a:extLst>
          </p:cNvPr>
          <p:cNvSpPr/>
          <p:nvPr/>
        </p:nvSpPr>
        <p:spPr>
          <a:xfrm>
            <a:off x="726942" y="3168798"/>
            <a:ext cx="874800" cy="874800"/>
          </a:xfrm>
          <a:prstGeom prst="ellipse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9" name="Oval 88" descr="decorative elemenets">
            <a:extLst>
              <a:ext uri="{FF2B5EF4-FFF2-40B4-BE49-F238E27FC236}">
                <a16:creationId xmlns:a16="http://schemas.microsoft.com/office/drawing/2014/main" id="{E6E69037-923D-4524-B339-CC11D6B66722}"/>
              </a:ext>
            </a:extLst>
          </p:cNvPr>
          <p:cNvSpPr/>
          <p:nvPr/>
        </p:nvSpPr>
        <p:spPr>
          <a:xfrm>
            <a:off x="673315" y="4395447"/>
            <a:ext cx="874800" cy="874800"/>
          </a:xfrm>
          <a:prstGeom prst="ellipse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0" name="Oval 89" descr="decorative elemenets">
            <a:extLst>
              <a:ext uri="{FF2B5EF4-FFF2-40B4-BE49-F238E27FC236}">
                <a16:creationId xmlns:a16="http://schemas.microsoft.com/office/drawing/2014/main" id="{1F892891-9522-4125-9F5B-4F9700249A68}"/>
              </a:ext>
            </a:extLst>
          </p:cNvPr>
          <p:cNvSpPr/>
          <p:nvPr/>
        </p:nvSpPr>
        <p:spPr>
          <a:xfrm>
            <a:off x="2104440" y="4425523"/>
            <a:ext cx="874800" cy="874800"/>
          </a:xfrm>
          <a:prstGeom prst="ellipse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1" name="Oval 90" descr="decorative elemenets">
            <a:extLst>
              <a:ext uri="{FF2B5EF4-FFF2-40B4-BE49-F238E27FC236}">
                <a16:creationId xmlns:a16="http://schemas.microsoft.com/office/drawing/2014/main" id="{316C1A55-F508-4776-881F-FF0996D54EA5}"/>
              </a:ext>
            </a:extLst>
          </p:cNvPr>
          <p:cNvSpPr/>
          <p:nvPr/>
        </p:nvSpPr>
        <p:spPr>
          <a:xfrm>
            <a:off x="2087001" y="3217428"/>
            <a:ext cx="874800" cy="874800"/>
          </a:xfrm>
          <a:prstGeom prst="ellipse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2" name="Oval 91" descr="decorative elemenets">
            <a:extLst>
              <a:ext uri="{FF2B5EF4-FFF2-40B4-BE49-F238E27FC236}">
                <a16:creationId xmlns:a16="http://schemas.microsoft.com/office/drawing/2014/main" id="{CCEBC0B7-8DC6-4AA8-B44B-775F19102664}"/>
              </a:ext>
            </a:extLst>
          </p:cNvPr>
          <p:cNvSpPr/>
          <p:nvPr/>
        </p:nvSpPr>
        <p:spPr>
          <a:xfrm>
            <a:off x="2104441" y="1873779"/>
            <a:ext cx="874800" cy="874800"/>
          </a:xfrm>
          <a:prstGeom prst="ellipse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3" name="Oval 92" descr="decorative elemenets">
            <a:extLst>
              <a:ext uri="{FF2B5EF4-FFF2-40B4-BE49-F238E27FC236}">
                <a16:creationId xmlns:a16="http://schemas.microsoft.com/office/drawing/2014/main" id="{E7EE6BD8-AF88-492B-9BD4-0E7929B7A8EA}"/>
              </a:ext>
            </a:extLst>
          </p:cNvPr>
          <p:cNvSpPr/>
          <p:nvPr/>
        </p:nvSpPr>
        <p:spPr>
          <a:xfrm>
            <a:off x="3824834" y="4368267"/>
            <a:ext cx="874800" cy="874800"/>
          </a:xfrm>
          <a:prstGeom prst="ellipse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4" name="Oval 93" descr="decorative elemenets">
            <a:extLst>
              <a:ext uri="{FF2B5EF4-FFF2-40B4-BE49-F238E27FC236}">
                <a16:creationId xmlns:a16="http://schemas.microsoft.com/office/drawing/2014/main" id="{9A4A705B-AAD5-49CC-A775-8D4FC8AB9A48}"/>
              </a:ext>
            </a:extLst>
          </p:cNvPr>
          <p:cNvSpPr/>
          <p:nvPr/>
        </p:nvSpPr>
        <p:spPr>
          <a:xfrm>
            <a:off x="3802592" y="3221080"/>
            <a:ext cx="874800" cy="874800"/>
          </a:xfrm>
          <a:prstGeom prst="ellipse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5" name="Oval 94" descr="decorative elemenets">
            <a:extLst>
              <a:ext uri="{FF2B5EF4-FFF2-40B4-BE49-F238E27FC236}">
                <a16:creationId xmlns:a16="http://schemas.microsoft.com/office/drawing/2014/main" id="{2D0D653E-4257-4794-8743-8393404E7E83}"/>
              </a:ext>
            </a:extLst>
          </p:cNvPr>
          <p:cNvSpPr/>
          <p:nvPr/>
        </p:nvSpPr>
        <p:spPr>
          <a:xfrm>
            <a:off x="3802592" y="1868102"/>
            <a:ext cx="874800" cy="874800"/>
          </a:xfrm>
          <a:prstGeom prst="ellipse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6" name="Oval 95" descr="decorative elemenets">
            <a:extLst>
              <a:ext uri="{FF2B5EF4-FFF2-40B4-BE49-F238E27FC236}">
                <a16:creationId xmlns:a16="http://schemas.microsoft.com/office/drawing/2014/main" id="{783FDA73-6DB3-4375-B0BF-4479D7279869}"/>
              </a:ext>
            </a:extLst>
          </p:cNvPr>
          <p:cNvSpPr/>
          <p:nvPr/>
        </p:nvSpPr>
        <p:spPr>
          <a:xfrm>
            <a:off x="5272110" y="4370932"/>
            <a:ext cx="874800" cy="874800"/>
          </a:xfrm>
          <a:prstGeom prst="ellipse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7" name="Oval 96" descr="decorative elemenets">
            <a:extLst>
              <a:ext uri="{FF2B5EF4-FFF2-40B4-BE49-F238E27FC236}">
                <a16:creationId xmlns:a16="http://schemas.microsoft.com/office/drawing/2014/main" id="{DFBD8F7C-6D14-4C95-B03D-020DDDDA4AEF}"/>
              </a:ext>
            </a:extLst>
          </p:cNvPr>
          <p:cNvSpPr/>
          <p:nvPr/>
        </p:nvSpPr>
        <p:spPr>
          <a:xfrm>
            <a:off x="5272110" y="3168798"/>
            <a:ext cx="874800" cy="874800"/>
          </a:xfrm>
          <a:prstGeom prst="ellipse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8" name="Oval 97" descr="decorative elemenets">
            <a:extLst>
              <a:ext uri="{FF2B5EF4-FFF2-40B4-BE49-F238E27FC236}">
                <a16:creationId xmlns:a16="http://schemas.microsoft.com/office/drawing/2014/main" id="{2AB89805-E9A7-4DF8-8032-42C86333515F}"/>
              </a:ext>
            </a:extLst>
          </p:cNvPr>
          <p:cNvSpPr/>
          <p:nvPr/>
        </p:nvSpPr>
        <p:spPr>
          <a:xfrm>
            <a:off x="5272110" y="1878131"/>
            <a:ext cx="874800" cy="874800"/>
          </a:xfrm>
          <a:prstGeom prst="ellipse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9" name="Oval 98" descr="decorative elemenets">
            <a:extLst>
              <a:ext uri="{FF2B5EF4-FFF2-40B4-BE49-F238E27FC236}">
                <a16:creationId xmlns:a16="http://schemas.microsoft.com/office/drawing/2014/main" id="{E2C9E112-916C-4BF7-AA9A-481AF576B140}"/>
              </a:ext>
            </a:extLst>
          </p:cNvPr>
          <p:cNvSpPr/>
          <p:nvPr/>
        </p:nvSpPr>
        <p:spPr>
          <a:xfrm>
            <a:off x="846115" y="2050931"/>
            <a:ext cx="529200" cy="529200"/>
          </a:xfrm>
          <a:prstGeom prst="ellipse">
            <a:avLst/>
          </a:prstGeom>
          <a:solidFill>
            <a:schemeClr val="accent1"/>
          </a:solidFill>
          <a:ln w="1016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0" name="Oval 99" descr="decorative elemenets">
            <a:extLst>
              <a:ext uri="{FF2B5EF4-FFF2-40B4-BE49-F238E27FC236}">
                <a16:creationId xmlns:a16="http://schemas.microsoft.com/office/drawing/2014/main" id="{48EE0E37-ED24-4E7F-AC5D-86207FD2351F}"/>
              </a:ext>
            </a:extLst>
          </p:cNvPr>
          <p:cNvSpPr/>
          <p:nvPr/>
        </p:nvSpPr>
        <p:spPr>
          <a:xfrm>
            <a:off x="3975392" y="2013943"/>
            <a:ext cx="529200" cy="529200"/>
          </a:xfrm>
          <a:prstGeom prst="ellipse">
            <a:avLst/>
          </a:prstGeom>
          <a:solidFill>
            <a:schemeClr val="accent1"/>
          </a:solidFill>
          <a:ln w="1016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Oval 100" descr="decorative elemenets">
            <a:extLst>
              <a:ext uri="{FF2B5EF4-FFF2-40B4-BE49-F238E27FC236}">
                <a16:creationId xmlns:a16="http://schemas.microsoft.com/office/drawing/2014/main" id="{DE3C6DA1-9B21-4565-A14C-E9757E5CF679}"/>
              </a:ext>
            </a:extLst>
          </p:cNvPr>
          <p:cNvSpPr/>
          <p:nvPr/>
        </p:nvSpPr>
        <p:spPr>
          <a:xfrm>
            <a:off x="2246422" y="3402759"/>
            <a:ext cx="529200" cy="529200"/>
          </a:xfrm>
          <a:prstGeom prst="ellipse">
            <a:avLst/>
          </a:prstGeom>
          <a:solidFill>
            <a:schemeClr val="accent1"/>
          </a:solidFill>
          <a:ln w="1016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Oval 101" descr="decorative elemenets">
            <a:extLst>
              <a:ext uri="{FF2B5EF4-FFF2-40B4-BE49-F238E27FC236}">
                <a16:creationId xmlns:a16="http://schemas.microsoft.com/office/drawing/2014/main" id="{DB8176BE-287C-4479-826B-0F81EECD33A1}"/>
              </a:ext>
            </a:extLst>
          </p:cNvPr>
          <p:cNvSpPr/>
          <p:nvPr/>
        </p:nvSpPr>
        <p:spPr>
          <a:xfrm>
            <a:off x="5432938" y="3347817"/>
            <a:ext cx="529200" cy="529200"/>
          </a:xfrm>
          <a:prstGeom prst="ellipse">
            <a:avLst/>
          </a:prstGeom>
          <a:solidFill>
            <a:schemeClr val="accent1"/>
          </a:solidFill>
          <a:ln w="1016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3" name="Oval 102" descr="decorative elemenets">
            <a:extLst>
              <a:ext uri="{FF2B5EF4-FFF2-40B4-BE49-F238E27FC236}">
                <a16:creationId xmlns:a16="http://schemas.microsoft.com/office/drawing/2014/main" id="{CCD627F2-C679-4992-BF1C-8F11299D15F4}"/>
              </a:ext>
            </a:extLst>
          </p:cNvPr>
          <p:cNvSpPr/>
          <p:nvPr/>
        </p:nvSpPr>
        <p:spPr>
          <a:xfrm>
            <a:off x="4006305" y="4541067"/>
            <a:ext cx="529200" cy="529200"/>
          </a:xfrm>
          <a:prstGeom prst="ellipse">
            <a:avLst/>
          </a:prstGeom>
          <a:solidFill>
            <a:schemeClr val="accent1"/>
          </a:solidFill>
          <a:ln w="1016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4" name="Oval 103" descr="decorative elemenets">
            <a:extLst>
              <a:ext uri="{FF2B5EF4-FFF2-40B4-BE49-F238E27FC236}">
                <a16:creationId xmlns:a16="http://schemas.microsoft.com/office/drawing/2014/main" id="{3D6A974C-7DD7-4FC2-BE17-31A55470E2D1}"/>
              </a:ext>
            </a:extLst>
          </p:cNvPr>
          <p:cNvSpPr/>
          <p:nvPr/>
        </p:nvSpPr>
        <p:spPr>
          <a:xfrm>
            <a:off x="846115" y="4592404"/>
            <a:ext cx="529200" cy="529200"/>
          </a:xfrm>
          <a:prstGeom prst="ellipse">
            <a:avLst/>
          </a:prstGeom>
          <a:solidFill>
            <a:schemeClr val="accent1"/>
          </a:solidFill>
          <a:ln w="1016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Oval 104" descr="decorative elemenets">
            <a:extLst>
              <a:ext uri="{FF2B5EF4-FFF2-40B4-BE49-F238E27FC236}">
                <a16:creationId xmlns:a16="http://schemas.microsoft.com/office/drawing/2014/main" id="{83D1C87F-D5F3-4889-BE48-7A6B779408D2}"/>
              </a:ext>
            </a:extLst>
          </p:cNvPr>
          <p:cNvSpPr/>
          <p:nvPr/>
        </p:nvSpPr>
        <p:spPr>
          <a:xfrm>
            <a:off x="2264288" y="4574324"/>
            <a:ext cx="529200" cy="529200"/>
          </a:xfrm>
          <a:prstGeom prst="ellipse">
            <a:avLst/>
          </a:prstGeom>
          <a:solidFill>
            <a:schemeClr val="bg1"/>
          </a:solidFill>
          <a:ln w="1016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6" name="Oval 105" descr="decorative elemenets">
            <a:extLst>
              <a:ext uri="{FF2B5EF4-FFF2-40B4-BE49-F238E27FC236}">
                <a16:creationId xmlns:a16="http://schemas.microsoft.com/office/drawing/2014/main" id="{A98BD006-038D-4495-96BF-ECDE53766B1F}"/>
              </a:ext>
            </a:extLst>
          </p:cNvPr>
          <p:cNvSpPr/>
          <p:nvPr/>
        </p:nvSpPr>
        <p:spPr>
          <a:xfrm>
            <a:off x="3969050" y="3393935"/>
            <a:ext cx="529200" cy="529200"/>
          </a:xfrm>
          <a:prstGeom prst="ellipse">
            <a:avLst/>
          </a:prstGeom>
          <a:solidFill>
            <a:schemeClr val="bg1"/>
          </a:solidFill>
          <a:ln w="1016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7" name="Oval 106" descr="decorative elemenets">
            <a:extLst>
              <a:ext uri="{FF2B5EF4-FFF2-40B4-BE49-F238E27FC236}">
                <a16:creationId xmlns:a16="http://schemas.microsoft.com/office/drawing/2014/main" id="{17E0ECDE-4A08-4127-9FBB-2F1BF28BC30D}"/>
              </a:ext>
            </a:extLst>
          </p:cNvPr>
          <p:cNvSpPr/>
          <p:nvPr/>
        </p:nvSpPr>
        <p:spPr>
          <a:xfrm>
            <a:off x="907059" y="3325673"/>
            <a:ext cx="529200" cy="529200"/>
          </a:xfrm>
          <a:prstGeom prst="ellipse">
            <a:avLst/>
          </a:prstGeom>
          <a:solidFill>
            <a:schemeClr val="bg1"/>
          </a:solidFill>
          <a:ln w="1016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8" name="Oval 107" descr="decorative elemenets">
            <a:extLst>
              <a:ext uri="{FF2B5EF4-FFF2-40B4-BE49-F238E27FC236}">
                <a16:creationId xmlns:a16="http://schemas.microsoft.com/office/drawing/2014/main" id="{03E4FD84-9481-4801-93E8-9FECC9ACD0B1}"/>
              </a:ext>
            </a:extLst>
          </p:cNvPr>
          <p:cNvSpPr/>
          <p:nvPr/>
        </p:nvSpPr>
        <p:spPr>
          <a:xfrm>
            <a:off x="5432938" y="2042422"/>
            <a:ext cx="529200" cy="529200"/>
          </a:xfrm>
          <a:prstGeom prst="ellipse">
            <a:avLst/>
          </a:prstGeom>
          <a:solidFill>
            <a:schemeClr val="bg1"/>
          </a:solidFill>
          <a:ln w="1016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9" name="Oval 108" descr="decorative elemenets">
            <a:extLst>
              <a:ext uri="{FF2B5EF4-FFF2-40B4-BE49-F238E27FC236}">
                <a16:creationId xmlns:a16="http://schemas.microsoft.com/office/drawing/2014/main" id="{6BADD87B-74B6-4404-A615-4B54410D7A88}"/>
              </a:ext>
            </a:extLst>
          </p:cNvPr>
          <p:cNvSpPr/>
          <p:nvPr/>
        </p:nvSpPr>
        <p:spPr>
          <a:xfrm>
            <a:off x="2287852" y="2044851"/>
            <a:ext cx="529200" cy="529200"/>
          </a:xfrm>
          <a:prstGeom prst="ellipse">
            <a:avLst/>
          </a:prstGeom>
          <a:solidFill>
            <a:schemeClr val="bg1"/>
          </a:solidFill>
          <a:ln w="1016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0" name="Oval 109" descr="decorative elemenets">
            <a:extLst>
              <a:ext uri="{FF2B5EF4-FFF2-40B4-BE49-F238E27FC236}">
                <a16:creationId xmlns:a16="http://schemas.microsoft.com/office/drawing/2014/main" id="{BCFA7571-9A75-4079-8B07-08DE692875EE}"/>
              </a:ext>
            </a:extLst>
          </p:cNvPr>
          <p:cNvSpPr/>
          <p:nvPr/>
        </p:nvSpPr>
        <p:spPr>
          <a:xfrm>
            <a:off x="5432938" y="4541067"/>
            <a:ext cx="529200" cy="529200"/>
          </a:xfrm>
          <a:prstGeom prst="ellipse">
            <a:avLst/>
          </a:prstGeom>
          <a:solidFill>
            <a:schemeClr val="bg1"/>
          </a:solidFill>
          <a:ln w="1016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11" name="Graphic 110" descr="Scissors with solid fill">
            <a:extLst>
              <a:ext uri="{FF2B5EF4-FFF2-40B4-BE49-F238E27FC236}">
                <a16:creationId xmlns:a16="http://schemas.microsoft.com/office/drawing/2014/main" id="{EF3786BF-DABF-4B67-A4EF-436501F6FE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6942" y="1962369"/>
            <a:ext cx="704850" cy="704850"/>
          </a:xfrm>
          <a:prstGeom prst="rect">
            <a:avLst/>
          </a:prstGeom>
        </p:spPr>
      </p:pic>
      <p:pic>
        <p:nvPicPr>
          <p:cNvPr id="112" name="Graphic 111" descr="Arrow: Slight curve with solid fill">
            <a:extLst>
              <a:ext uri="{FF2B5EF4-FFF2-40B4-BE49-F238E27FC236}">
                <a16:creationId xmlns:a16="http://schemas.microsoft.com/office/drawing/2014/main" id="{9EBB180F-8A38-4BC7-9A84-7506D370532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179394" y="1990012"/>
            <a:ext cx="649563" cy="649563"/>
          </a:xfrm>
          <a:prstGeom prst="rect">
            <a:avLst/>
          </a:prstGeom>
        </p:spPr>
      </p:pic>
      <p:pic>
        <p:nvPicPr>
          <p:cNvPr id="113" name="Graphic 112" descr="Garbage with solid fill">
            <a:extLst>
              <a:ext uri="{FF2B5EF4-FFF2-40B4-BE49-F238E27FC236}">
                <a16:creationId xmlns:a16="http://schemas.microsoft.com/office/drawing/2014/main" id="{0ABBB72C-7FD8-4306-A80F-3A7BDBD51E7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914649" y="1936997"/>
            <a:ext cx="655524" cy="655524"/>
          </a:xfrm>
          <a:prstGeom prst="rect">
            <a:avLst/>
          </a:prstGeom>
        </p:spPr>
      </p:pic>
      <p:pic>
        <p:nvPicPr>
          <p:cNvPr id="114" name="Graphic 113" descr="Connected with solid fill">
            <a:extLst>
              <a:ext uri="{FF2B5EF4-FFF2-40B4-BE49-F238E27FC236}">
                <a16:creationId xmlns:a16="http://schemas.microsoft.com/office/drawing/2014/main" id="{D1C2BA15-C8BC-4570-BCF3-3E46B301786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369800" y="1970197"/>
            <a:ext cx="655476" cy="655476"/>
          </a:xfrm>
          <a:prstGeom prst="rect">
            <a:avLst/>
          </a:prstGeom>
        </p:spPr>
      </p:pic>
      <p:pic>
        <p:nvPicPr>
          <p:cNvPr id="115" name="Graphic 114" descr="Hourglass 60% with solid fill">
            <a:extLst>
              <a:ext uri="{FF2B5EF4-FFF2-40B4-BE49-F238E27FC236}">
                <a16:creationId xmlns:a16="http://schemas.microsoft.com/office/drawing/2014/main" id="{DF68F056-BBDC-44F7-96C3-29F159E5455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869270" y="3292605"/>
            <a:ext cx="590144" cy="590144"/>
          </a:xfrm>
          <a:prstGeom prst="rect">
            <a:avLst/>
          </a:prstGeom>
        </p:spPr>
      </p:pic>
      <p:pic>
        <p:nvPicPr>
          <p:cNvPr id="116" name="Picture 115">
            <a:extLst>
              <a:ext uri="{FF2B5EF4-FFF2-40B4-BE49-F238E27FC236}">
                <a16:creationId xmlns:a16="http://schemas.microsoft.com/office/drawing/2014/main" id="{D2F61976-1976-45F0-87CC-B4BE1844EEC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139020" y="3296905"/>
            <a:ext cx="758278" cy="758278"/>
          </a:xfrm>
          <a:prstGeom prst="rect">
            <a:avLst/>
          </a:prstGeom>
        </p:spPr>
      </p:pic>
      <p:pic>
        <p:nvPicPr>
          <p:cNvPr id="117" name="Picture 116">
            <a:extLst>
              <a:ext uri="{FF2B5EF4-FFF2-40B4-BE49-F238E27FC236}">
                <a16:creationId xmlns:a16="http://schemas.microsoft.com/office/drawing/2014/main" id="{94FDE6C0-DFCB-4544-980C-79BBBF85C88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956091" y="3320652"/>
            <a:ext cx="572640" cy="574628"/>
          </a:xfrm>
          <a:prstGeom prst="rect">
            <a:avLst/>
          </a:prstGeom>
        </p:spPr>
      </p:pic>
      <p:pic>
        <p:nvPicPr>
          <p:cNvPr id="118" name="Graphic 117" descr="Volume with solid fill">
            <a:extLst>
              <a:ext uri="{FF2B5EF4-FFF2-40B4-BE49-F238E27FC236}">
                <a16:creationId xmlns:a16="http://schemas.microsoft.com/office/drawing/2014/main" id="{490D32D5-C414-4438-B9F7-45C83FDC8D6F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5409200" y="3312772"/>
            <a:ext cx="610363" cy="610363"/>
          </a:xfrm>
          <a:prstGeom prst="rect">
            <a:avLst/>
          </a:prstGeom>
        </p:spPr>
      </p:pic>
      <p:pic>
        <p:nvPicPr>
          <p:cNvPr id="119" name="Graphic 118" descr="Remote learning language with solid fill">
            <a:extLst>
              <a:ext uri="{FF2B5EF4-FFF2-40B4-BE49-F238E27FC236}">
                <a16:creationId xmlns:a16="http://schemas.microsoft.com/office/drawing/2014/main" id="{8E557E8F-4DB7-4230-BEE6-8C0CA4517B1C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808535" y="4611936"/>
            <a:ext cx="582072" cy="582072"/>
          </a:xfrm>
          <a:prstGeom prst="rect">
            <a:avLst/>
          </a:prstGeom>
        </p:spPr>
      </p:pic>
      <p:pic>
        <p:nvPicPr>
          <p:cNvPr id="120" name="Graphic 119" descr="Chat with solid fill">
            <a:extLst>
              <a:ext uri="{FF2B5EF4-FFF2-40B4-BE49-F238E27FC236}">
                <a16:creationId xmlns:a16="http://schemas.microsoft.com/office/drawing/2014/main" id="{C412BE9A-697E-436C-84C8-EB98F7712FA7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2264084" y="4579016"/>
            <a:ext cx="555511" cy="555511"/>
          </a:xfrm>
          <a:prstGeom prst="rect">
            <a:avLst/>
          </a:prstGeom>
        </p:spPr>
      </p:pic>
      <p:pic>
        <p:nvPicPr>
          <p:cNvPr id="121" name="Graphic 120" descr="Robot with solid fill">
            <a:extLst>
              <a:ext uri="{FF2B5EF4-FFF2-40B4-BE49-F238E27FC236}">
                <a16:creationId xmlns:a16="http://schemas.microsoft.com/office/drawing/2014/main" id="{98D64529-148D-4BB4-ACF1-3CE73C8D2FA0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3999295" y="4505494"/>
            <a:ext cx="564773" cy="564773"/>
          </a:xfrm>
          <a:prstGeom prst="rect">
            <a:avLst/>
          </a:prstGeom>
        </p:spPr>
      </p:pic>
      <p:pic>
        <p:nvPicPr>
          <p:cNvPr id="122" name="Graphic 121" descr="Call center with solid fill">
            <a:extLst>
              <a:ext uri="{FF2B5EF4-FFF2-40B4-BE49-F238E27FC236}">
                <a16:creationId xmlns:a16="http://schemas.microsoft.com/office/drawing/2014/main" id="{21460F5A-58C8-4B3A-8E7C-6BEDBDCB0614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5365727" y="4501018"/>
            <a:ext cx="653836" cy="653836"/>
          </a:xfrm>
          <a:prstGeom prst="rect">
            <a:avLst/>
          </a:prstGeom>
        </p:spPr>
      </p:pic>
      <p:sp>
        <p:nvSpPr>
          <p:cNvPr id="123" name="Text Placeholder 19">
            <a:extLst>
              <a:ext uri="{FF2B5EF4-FFF2-40B4-BE49-F238E27FC236}">
                <a16:creationId xmlns:a16="http://schemas.microsoft.com/office/drawing/2014/main" id="{AB1F8249-4101-45F5-AC22-FE9AA052755B}"/>
              </a:ext>
            </a:extLst>
          </p:cNvPr>
          <p:cNvSpPr txBox="1">
            <a:spLocks/>
          </p:cNvSpPr>
          <p:nvPr/>
        </p:nvSpPr>
        <p:spPr>
          <a:xfrm>
            <a:off x="5109376" y="5351491"/>
            <a:ext cx="1224540" cy="334092"/>
          </a:xfrm>
          <a:prstGeom prst="rect">
            <a:avLst/>
          </a:prstGeom>
          <a:noFill/>
        </p:spPr>
        <p:txBody>
          <a:bodyPr lIns="0" tIns="54000" rIns="0" bIns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950" kern="120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/>
              <a:t>Image</a:t>
            </a:r>
          </a:p>
        </p:txBody>
      </p:sp>
      <p:sp>
        <p:nvSpPr>
          <p:cNvPr id="124" name="Text Placeholder 19">
            <a:extLst>
              <a:ext uri="{FF2B5EF4-FFF2-40B4-BE49-F238E27FC236}">
                <a16:creationId xmlns:a16="http://schemas.microsoft.com/office/drawing/2014/main" id="{1E730C94-5219-4AE5-87DD-9D2516AA7CAB}"/>
              </a:ext>
            </a:extLst>
          </p:cNvPr>
          <p:cNvSpPr txBox="1">
            <a:spLocks/>
          </p:cNvSpPr>
          <p:nvPr/>
        </p:nvSpPr>
        <p:spPr>
          <a:xfrm>
            <a:off x="1940182" y="5351491"/>
            <a:ext cx="1224540" cy="334092"/>
          </a:xfrm>
          <a:prstGeom prst="rect">
            <a:avLst/>
          </a:prstGeom>
          <a:noFill/>
        </p:spPr>
        <p:txBody>
          <a:bodyPr lIns="0" tIns="54000" rIns="0" bIns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950" kern="120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/>
              <a:t>Personalization</a:t>
            </a:r>
          </a:p>
        </p:txBody>
      </p:sp>
      <p:sp>
        <p:nvSpPr>
          <p:cNvPr id="125" name="Text Placeholder 19">
            <a:extLst>
              <a:ext uri="{FF2B5EF4-FFF2-40B4-BE49-F238E27FC236}">
                <a16:creationId xmlns:a16="http://schemas.microsoft.com/office/drawing/2014/main" id="{DB1BB641-6603-410B-94E7-4505F3CF2ACF}"/>
              </a:ext>
            </a:extLst>
          </p:cNvPr>
          <p:cNvSpPr txBox="1">
            <a:spLocks/>
          </p:cNvSpPr>
          <p:nvPr/>
        </p:nvSpPr>
        <p:spPr>
          <a:xfrm>
            <a:off x="552072" y="5351491"/>
            <a:ext cx="1224540" cy="334092"/>
          </a:xfrm>
          <a:prstGeom prst="rect">
            <a:avLst/>
          </a:prstGeom>
          <a:noFill/>
        </p:spPr>
        <p:txBody>
          <a:bodyPr lIns="0" tIns="54000" rIns="0" bIns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950" kern="120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/>
              <a:t>Multimedia</a:t>
            </a:r>
          </a:p>
        </p:txBody>
      </p:sp>
      <p:sp>
        <p:nvSpPr>
          <p:cNvPr id="126" name="Text Placeholder 19">
            <a:extLst>
              <a:ext uri="{FF2B5EF4-FFF2-40B4-BE49-F238E27FC236}">
                <a16:creationId xmlns:a16="http://schemas.microsoft.com/office/drawing/2014/main" id="{B0D508BF-AEBE-45B6-B91E-FD5CD0FE4C23}"/>
              </a:ext>
            </a:extLst>
          </p:cNvPr>
          <p:cNvSpPr txBox="1">
            <a:spLocks/>
          </p:cNvSpPr>
          <p:nvPr/>
        </p:nvSpPr>
        <p:spPr>
          <a:xfrm>
            <a:off x="5063869" y="4036291"/>
            <a:ext cx="1224540" cy="334092"/>
          </a:xfrm>
          <a:prstGeom prst="rect">
            <a:avLst/>
          </a:prstGeom>
          <a:noFill/>
        </p:spPr>
        <p:txBody>
          <a:bodyPr lIns="0" tIns="54000" rIns="0" bIns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950" kern="120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/>
              <a:t>Modality</a:t>
            </a:r>
          </a:p>
        </p:txBody>
      </p:sp>
      <p:sp>
        <p:nvSpPr>
          <p:cNvPr id="127" name="Text Placeholder 19">
            <a:extLst>
              <a:ext uri="{FF2B5EF4-FFF2-40B4-BE49-F238E27FC236}">
                <a16:creationId xmlns:a16="http://schemas.microsoft.com/office/drawing/2014/main" id="{C9657551-4FA9-457D-9FD4-3E4D698A156D}"/>
              </a:ext>
            </a:extLst>
          </p:cNvPr>
          <p:cNvSpPr txBox="1">
            <a:spLocks/>
          </p:cNvSpPr>
          <p:nvPr/>
        </p:nvSpPr>
        <p:spPr>
          <a:xfrm>
            <a:off x="3649942" y="4061173"/>
            <a:ext cx="1224540" cy="334092"/>
          </a:xfrm>
          <a:prstGeom prst="rect">
            <a:avLst/>
          </a:prstGeom>
          <a:noFill/>
        </p:spPr>
        <p:txBody>
          <a:bodyPr lIns="0" tIns="54000" rIns="0" bIns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950" kern="120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/>
              <a:t>Pre-Training</a:t>
            </a:r>
          </a:p>
        </p:txBody>
      </p:sp>
      <p:sp>
        <p:nvSpPr>
          <p:cNvPr id="128" name="Text Placeholder 19">
            <a:extLst>
              <a:ext uri="{FF2B5EF4-FFF2-40B4-BE49-F238E27FC236}">
                <a16:creationId xmlns:a16="http://schemas.microsoft.com/office/drawing/2014/main" id="{FB60AB19-5B19-4850-99D4-57F95B000372}"/>
              </a:ext>
            </a:extLst>
          </p:cNvPr>
          <p:cNvSpPr txBox="1">
            <a:spLocks/>
          </p:cNvSpPr>
          <p:nvPr/>
        </p:nvSpPr>
        <p:spPr>
          <a:xfrm>
            <a:off x="1891905" y="4041561"/>
            <a:ext cx="1224540" cy="334092"/>
          </a:xfrm>
          <a:prstGeom prst="rect">
            <a:avLst/>
          </a:prstGeom>
          <a:noFill/>
        </p:spPr>
        <p:txBody>
          <a:bodyPr lIns="0" tIns="54000" rIns="0" bIns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950" kern="120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/>
              <a:t>Segmenting</a:t>
            </a:r>
          </a:p>
        </p:txBody>
      </p:sp>
      <p:sp>
        <p:nvSpPr>
          <p:cNvPr id="129" name="Text Placeholder 19">
            <a:extLst>
              <a:ext uri="{FF2B5EF4-FFF2-40B4-BE49-F238E27FC236}">
                <a16:creationId xmlns:a16="http://schemas.microsoft.com/office/drawing/2014/main" id="{AE80C1B0-944B-4DA9-BF5B-ACCCED3D0396}"/>
              </a:ext>
            </a:extLst>
          </p:cNvPr>
          <p:cNvSpPr txBox="1">
            <a:spLocks/>
          </p:cNvSpPr>
          <p:nvPr/>
        </p:nvSpPr>
        <p:spPr>
          <a:xfrm>
            <a:off x="597459" y="4031313"/>
            <a:ext cx="1224540" cy="334092"/>
          </a:xfrm>
          <a:prstGeom prst="rect">
            <a:avLst/>
          </a:prstGeom>
          <a:noFill/>
        </p:spPr>
        <p:txBody>
          <a:bodyPr lIns="0" tIns="54000" rIns="0" bIns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950" kern="120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/>
              <a:t>Temporal Contiguity</a:t>
            </a:r>
          </a:p>
        </p:txBody>
      </p:sp>
      <p:sp>
        <p:nvSpPr>
          <p:cNvPr id="130" name="Text Placeholder 19">
            <a:extLst>
              <a:ext uri="{FF2B5EF4-FFF2-40B4-BE49-F238E27FC236}">
                <a16:creationId xmlns:a16="http://schemas.microsoft.com/office/drawing/2014/main" id="{47347DCD-FEF5-4D42-99BD-D0E250076DC4}"/>
              </a:ext>
            </a:extLst>
          </p:cNvPr>
          <p:cNvSpPr txBox="1">
            <a:spLocks/>
          </p:cNvSpPr>
          <p:nvPr/>
        </p:nvSpPr>
        <p:spPr>
          <a:xfrm>
            <a:off x="5055629" y="2818282"/>
            <a:ext cx="1224540" cy="334092"/>
          </a:xfrm>
          <a:prstGeom prst="rect">
            <a:avLst/>
          </a:prstGeom>
          <a:noFill/>
        </p:spPr>
        <p:txBody>
          <a:bodyPr lIns="0" tIns="54000" rIns="0" bIns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950" kern="120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/>
              <a:t>Spatial Contiguity</a:t>
            </a:r>
          </a:p>
        </p:txBody>
      </p:sp>
      <p:sp>
        <p:nvSpPr>
          <p:cNvPr id="131" name="Text Placeholder 19">
            <a:extLst>
              <a:ext uri="{FF2B5EF4-FFF2-40B4-BE49-F238E27FC236}">
                <a16:creationId xmlns:a16="http://schemas.microsoft.com/office/drawing/2014/main" id="{813C30B9-A118-4D89-9E6D-2F82FFD7BFF3}"/>
              </a:ext>
            </a:extLst>
          </p:cNvPr>
          <p:cNvSpPr txBox="1">
            <a:spLocks/>
          </p:cNvSpPr>
          <p:nvPr/>
        </p:nvSpPr>
        <p:spPr>
          <a:xfrm>
            <a:off x="3621380" y="2832264"/>
            <a:ext cx="1224540" cy="334092"/>
          </a:xfrm>
          <a:prstGeom prst="rect">
            <a:avLst/>
          </a:prstGeom>
          <a:noFill/>
        </p:spPr>
        <p:txBody>
          <a:bodyPr lIns="0" tIns="54000" rIns="0" bIns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950" kern="120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/>
              <a:t>Redundancy</a:t>
            </a:r>
          </a:p>
        </p:txBody>
      </p:sp>
      <p:sp>
        <p:nvSpPr>
          <p:cNvPr id="132" name="Text Placeholder 19">
            <a:extLst>
              <a:ext uri="{FF2B5EF4-FFF2-40B4-BE49-F238E27FC236}">
                <a16:creationId xmlns:a16="http://schemas.microsoft.com/office/drawing/2014/main" id="{C4C81BCA-C568-447A-AC56-A65DC42011F9}"/>
              </a:ext>
            </a:extLst>
          </p:cNvPr>
          <p:cNvSpPr txBox="1">
            <a:spLocks/>
          </p:cNvSpPr>
          <p:nvPr/>
        </p:nvSpPr>
        <p:spPr>
          <a:xfrm>
            <a:off x="1883358" y="2820791"/>
            <a:ext cx="1224540" cy="334092"/>
          </a:xfrm>
          <a:prstGeom prst="rect">
            <a:avLst/>
          </a:prstGeom>
          <a:noFill/>
        </p:spPr>
        <p:txBody>
          <a:bodyPr lIns="0" tIns="54000" rIns="0" bIns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950" kern="120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/>
              <a:t>Signaling</a:t>
            </a:r>
          </a:p>
        </p:txBody>
      </p:sp>
      <p:sp>
        <p:nvSpPr>
          <p:cNvPr id="133" name="Text Placeholder 19">
            <a:extLst>
              <a:ext uri="{FF2B5EF4-FFF2-40B4-BE49-F238E27FC236}">
                <a16:creationId xmlns:a16="http://schemas.microsoft.com/office/drawing/2014/main" id="{AB86BEB1-B5BE-4D3C-BE44-7AF535E1B040}"/>
              </a:ext>
            </a:extLst>
          </p:cNvPr>
          <p:cNvSpPr txBox="1">
            <a:spLocks/>
          </p:cNvSpPr>
          <p:nvPr/>
        </p:nvSpPr>
        <p:spPr>
          <a:xfrm>
            <a:off x="559389" y="2781646"/>
            <a:ext cx="1224540" cy="334092"/>
          </a:xfrm>
          <a:prstGeom prst="rect">
            <a:avLst/>
          </a:prstGeom>
          <a:noFill/>
        </p:spPr>
        <p:txBody>
          <a:bodyPr lIns="0" tIns="54000" rIns="0" bIns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950" kern="120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/>
              <a:t>Coherence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27530D97-EE3C-4364-9D44-CD5874B37E53}"/>
              </a:ext>
            </a:extLst>
          </p:cNvPr>
          <p:cNvSpPr txBox="1"/>
          <p:nvPr/>
        </p:nvSpPr>
        <p:spPr>
          <a:xfrm>
            <a:off x="692187" y="1272282"/>
            <a:ext cx="54733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Mayer’s 12 Principles of Multimedia</a:t>
            </a:r>
          </a:p>
          <a:p>
            <a:pPr algn="ctr"/>
            <a:r>
              <a:rPr lang="en-US" sz="1200" b="0" i="0" dirty="0">
                <a:solidFill>
                  <a:srgbClr val="006621"/>
                </a:solidFill>
                <a:effectLst/>
                <a:latin typeface="Roboto" panose="02000000000000000000" pitchFamily="2" charset="0"/>
              </a:rPr>
              <a:t>https://mylove4learning.com/richard-mayer-on-multimedia-learning</a:t>
            </a:r>
            <a:br>
              <a:rPr lang="en-US" b="0" i="0" u="none" strike="noStrike" dirty="0">
                <a:solidFill>
                  <a:srgbClr val="1A0DAB"/>
                </a:solidFill>
                <a:effectLst/>
                <a:latin typeface="Roboto" panose="02000000000000000000" pitchFamily="2" charset="0"/>
                <a:hlinkClick r:id="rId24"/>
              </a:rPr>
            </a:br>
            <a:endParaRPr lang="en-US" dirty="0"/>
          </a:p>
        </p:txBody>
      </p:sp>
      <p:pic>
        <p:nvPicPr>
          <p:cNvPr id="138" name="Graphic 137" descr="Deaf with solid fill">
            <a:extLst>
              <a:ext uri="{FF2B5EF4-FFF2-40B4-BE49-F238E27FC236}">
                <a16:creationId xmlns:a16="http://schemas.microsoft.com/office/drawing/2014/main" id="{175E21DE-46E4-450A-99F4-F81844E3E5F3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2071688" y="6313935"/>
            <a:ext cx="914400" cy="914400"/>
          </a:xfrm>
          <a:prstGeom prst="rect">
            <a:avLst/>
          </a:prstGeom>
        </p:spPr>
      </p:pic>
      <p:pic>
        <p:nvPicPr>
          <p:cNvPr id="140" name="Graphic 139" descr="Wheelchair access with solid fill">
            <a:extLst>
              <a:ext uri="{FF2B5EF4-FFF2-40B4-BE49-F238E27FC236}">
                <a16:creationId xmlns:a16="http://schemas.microsoft.com/office/drawing/2014/main" id="{988FBCDC-CC2F-42A1-AC30-A138C7E790B5}"/>
              </a:ext>
            </a:extLst>
          </p:cNvPr>
          <p:cNvPicPr>
            <a:picLocks noChangeAspect="1"/>
          </p:cNvPicPr>
          <p:nvPr/>
        </p:nvPicPr>
        <p:blipFill>
          <a:blip r:embed="rId27">
            <a:extLst>
              <a:ext uri="{96DAC541-7B7A-43D3-8B79-37D633B846F1}">
                <asvg:svgBlip xmlns:asvg="http://schemas.microsoft.com/office/drawing/2016/SVG/main" r:embed="rId28"/>
              </a:ext>
            </a:extLst>
          </a:blip>
          <a:stretch>
            <a:fillRect/>
          </a:stretch>
        </p:blipFill>
        <p:spPr>
          <a:xfrm>
            <a:off x="757575" y="6350875"/>
            <a:ext cx="914400" cy="914400"/>
          </a:xfrm>
          <a:prstGeom prst="rect">
            <a:avLst/>
          </a:prstGeom>
        </p:spPr>
      </p:pic>
      <p:pic>
        <p:nvPicPr>
          <p:cNvPr id="142" name="Graphic 141" descr="Low Vision with solid fill">
            <a:extLst>
              <a:ext uri="{FF2B5EF4-FFF2-40B4-BE49-F238E27FC236}">
                <a16:creationId xmlns:a16="http://schemas.microsoft.com/office/drawing/2014/main" id="{189F9106-29AD-439E-90D0-E6CAFC92E461}"/>
              </a:ext>
            </a:extLst>
          </p:cNvPr>
          <p:cNvPicPr>
            <a:picLocks noChangeAspect="1"/>
          </p:cNvPicPr>
          <p:nvPr/>
        </p:nvPicPr>
        <p:blipFill>
          <a:blip r:embed="rId29">
            <a:extLst>
              <a:ext uri="{96DAC541-7B7A-43D3-8B79-37D633B846F1}">
                <asvg:svgBlip xmlns:asvg="http://schemas.microsoft.com/office/drawing/2016/SVG/main" r:embed="rId30"/>
              </a:ext>
            </a:extLst>
          </a:blip>
          <a:stretch>
            <a:fillRect/>
          </a:stretch>
        </p:blipFill>
        <p:spPr>
          <a:xfrm>
            <a:off x="700089" y="7277086"/>
            <a:ext cx="914400" cy="914400"/>
          </a:xfrm>
          <a:prstGeom prst="rect">
            <a:avLst/>
          </a:prstGeom>
        </p:spPr>
      </p:pic>
      <p:pic>
        <p:nvPicPr>
          <p:cNvPr id="144" name="Graphic 143" descr="Braille with solid fill">
            <a:extLst>
              <a:ext uri="{FF2B5EF4-FFF2-40B4-BE49-F238E27FC236}">
                <a16:creationId xmlns:a16="http://schemas.microsoft.com/office/drawing/2014/main" id="{92A30794-9297-41EB-B6E6-94920F00D424}"/>
              </a:ext>
            </a:extLst>
          </p:cNvPr>
          <p:cNvPicPr>
            <a:picLocks noChangeAspect="1"/>
          </p:cNvPicPr>
          <p:nvPr/>
        </p:nvPicPr>
        <p:blipFill>
          <a:blip r:embed="rId31">
            <a:extLst>
              <a:ext uri="{96DAC541-7B7A-43D3-8B79-37D633B846F1}">
                <asvg:svgBlip xmlns:asvg="http://schemas.microsoft.com/office/drawing/2016/SVG/main" r:embed="rId32"/>
              </a:ext>
            </a:extLst>
          </a:blip>
          <a:stretch>
            <a:fillRect/>
          </a:stretch>
        </p:blipFill>
        <p:spPr>
          <a:xfrm>
            <a:off x="2039570" y="7205144"/>
            <a:ext cx="914400" cy="914400"/>
          </a:xfrm>
          <a:prstGeom prst="rect">
            <a:avLst/>
          </a:prstGeom>
        </p:spPr>
      </p:pic>
      <p:sp>
        <p:nvSpPr>
          <p:cNvPr id="146" name="TextBox 145">
            <a:extLst>
              <a:ext uri="{FF2B5EF4-FFF2-40B4-BE49-F238E27FC236}">
                <a16:creationId xmlns:a16="http://schemas.microsoft.com/office/drawing/2014/main" id="{56F19926-2D97-46F4-8529-2F56EC318719}"/>
              </a:ext>
            </a:extLst>
          </p:cNvPr>
          <p:cNvSpPr txBox="1"/>
          <p:nvPr/>
        </p:nvSpPr>
        <p:spPr>
          <a:xfrm>
            <a:off x="726942" y="8230656"/>
            <a:ext cx="2358411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hlinkClick r:id="rId33"/>
              </a:rPr>
              <a:t>2021 ADA Website Requirements &amp; WCAG Compliance Standards for Websites (</a:t>
            </a:r>
            <a:r>
              <a:rPr lang="en-US" sz="1000" dirty="0" err="1">
                <a:hlinkClick r:id="rId33"/>
              </a:rPr>
              <a:t>accessibility.works</a:t>
            </a:r>
            <a:r>
              <a:rPr lang="en-US" sz="1000" dirty="0">
                <a:hlinkClick r:id="rId33"/>
              </a:rPr>
              <a:t>)</a:t>
            </a:r>
            <a:endParaRPr lang="en-US" sz="1000" dirty="0"/>
          </a:p>
        </p:txBody>
      </p:sp>
      <p:pic>
        <p:nvPicPr>
          <p:cNvPr id="148" name="Graphic 147" descr="Two women with solid fill">
            <a:extLst>
              <a:ext uri="{FF2B5EF4-FFF2-40B4-BE49-F238E27FC236}">
                <a16:creationId xmlns:a16="http://schemas.microsoft.com/office/drawing/2014/main" id="{CBB8D1B5-622A-4DD1-80A4-AA7FC83A2BA2}"/>
              </a:ext>
            </a:extLst>
          </p:cNvPr>
          <p:cNvPicPr>
            <a:picLocks noChangeAspect="1"/>
          </p:cNvPicPr>
          <p:nvPr/>
        </p:nvPicPr>
        <p:blipFill>
          <a:blip r:embed="rId34">
            <a:extLst>
              <a:ext uri="{96DAC541-7B7A-43D3-8B79-37D633B846F1}">
                <asvg:svgBlip xmlns:asvg="http://schemas.microsoft.com/office/drawing/2016/SVG/main" r:embed="rId35"/>
              </a:ext>
            </a:extLst>
          </a:blip>
          <a:stretch>
            <a:fillRect/>
          </a:stretch>
        </p:blipFill>
        <p:spPr>
          <a:xfrm>
            <a:off x="3813705" y="6735725"/>
            <a:ext cx="914400" cy="914400"/>
          </a:xfrm>
          <a:prstGeom prst="rect">
            <a:avLst/>
          </a:prstGeom>
        </p:spPr>
      </p:pic>
      <p:pic>
        <p:nvPicPr>
          <p:cNvPr id="150" name="Graphic 149" descr="Two Men with solid fill">
            <a:extLst>
              <a:ext uri="{FF2B5EF4-FFF2-40B4-BE49-F238E27FC236}">
                <a16:creationId xmlns:a16="http://schemas.microsoft.com/office/drawing/2014/main" id="{13C52DCB-9C2B-4D39-BCED-8F3C18F1A0AE}"/>
              </a:ext>
            </a:extLst>
          </p:cNvPr>
          <p:cNvPicPr>
            <a:picLocks noChangeAspect="1"/>
          </p:cNvPicPr>
          <p:nvPr/>
        </p:nvPicPr>
        <p:blipFill>
          <a:blip r:embed="rId36">
            <a:extLst>
              <a:ext uri="{96DAC541-7B7A-43D3-8B79-37D633B846F1}">
                <asvg:svgBlip xmlns:asvg="http://schemas.microsoft.com/office/drawing/2016/SVG/main" r:embed="rId37"/>
              </a:ext>
            </a:extLst>
          </a:blip>
          <a:stretch>
            <a:fillRect/>
          </a:stretch>
        </p:blipFill>
        <p:spPr>
          <a:xfrm>
            <a:off x="4975738" y="6735725"/>
            <a:ext cx="914400" cy="914400"/>
          </a:xfrm>
          <a:prstGeom prst="rect">
            <a:avLst/>
          </a:prstGeom>
        </p:spPr>
      </p:pic>
      <p:pic>
        <p:nvPicPr>
          <p:cNvPr id="152" name="Graphic 151" descr="Universal access with solid fill">
            <a:extLst>
              <a:ext uri="{FF2B5EF4-FFF2-40B4-BE49-F238E27FC236}">
                <a16:creationId xmlns:a16="http://schemas.microsoft.com/office/drawing/2014/main" id="{08DE18DA-C803-419E-92A4-132F0B56CCDE}"/>
              </a:ext>
            </a:extLst>
          </p:cNvPr>
          <p:cNvPicPr>
            <a:picLocks noChangeAspect="1"/>
          </p:cNvPicPr>
          <p:nvPr/>
        </p:nvPicPr>
        <p:blipFill>
          <a:blip r:embed="rId38">
            <a:extLst>
              <a:ext uri="{96DAC541-7B7A-43D3-8B79-37D633B846F1}">
                <asvg:svgBlip xmlns:asvg="http://schemas.microsoft.com/office/drawing/2016/SVG/main" r:embed="rId39"/>
              </a:ext>
            </a:extLst>
          </a:blip>
          <a:stretch>
            <a:fillRect/>
          </a:stretch>
        </p:blipFill>
        <p:spPr>
          <a:xfrm>
            <a:off x="4448859" y="7402181"/>
            <a:ext cx="914400" cy="914400"/>
          </a:xfrm>
          <a:prstGeom prst="rect">
            <a:avLst/>
          </a:prstGeom>
        </p:spPr>
      </p:pic>
      <p:sp>
        <p:nvSpPr>
          <p:cNvPr id="154" name="TextBox 153">
            <a:extLst>
              <a:ext uri="{FF2B5EF4-FFF2-40B4-BE49-F238E27FC236}">
                <a16:creationId xmlns:a16="http://schemas.microsoft.com/office/drawing/2014/main" id="{8B10F409-A549-4C7B-A764-FB2F3B55C6E1}"/>
              </a:ext>
            </a:extLst>
          </p:cNvPr>
          <p:cNvSpPr txBox="1"/>
          <p:nvPr/>
        </p:nvSpPr>
        <p:spPr>
          <a:xfrm>
            <a:off x="3661041" y="8203840"/>
            <a:ext cx="2712381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hlinkClick r:id="rId40"/>
              </a:rPr>
              <a:t>Diversity and Inclusion Definitions | HUD.gov / U.S. Department of Housing and Urban Development (HUD)</a:t>
            </a:r>
            <a:endParaRPr lang="en-US" sz="1000" dirty="0"/>
          </a:p>
        </p:txBody>
      </p:sp>
      <p:sp>
        <p:nvSpPr>
          <p:cNvPr id="156" name="Oval 155" descr="decorative elemenets">
            <a:extLst>
              <a:ext uri="{FF2B5EF4-FFF2-40B4-BE49-F238E27FC236}">
                <a16:creationId xmlns:a16="http://schemas.microsoft.com/office/drawing/2014/main" id="{0743DDE5-77C1-4633-9766-31165429843F}"/>
              </a:ext>
            </a:extLst>
          </p:cNvPr>
          <p:cNvSpPr/>
          <p:nvPr/>
        </p:nvSpPr>
        <p:spPr>
          <a:xfrm>
            <a:off x="3358678" y="8246381"/>
            <a:ext cx="140400" cy="140400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7" name="Oval 156" descr="decorative elemenets">
            <a:extLst>
              <a:ext uri="{FF2B5EF4-FFF2-40B4-BE49-F238E27FC236}">
                <a16:creationId xmlns:a16="http://schemas.microsoft.com/office/drawing/2014/main" id="{13CA63AC-3E51-4F12-AD8D-A99602FB5097}"/>
              </a:ext>
            </a:extLst>
          </p:cNvPr>
          <p:cNvSpPr/>
          <p:nvPr/>
        </p:nvSpPr>
        <p:spPr>
          <a:xfrm>
            <a:off x="3367472" y="7650357"/>
            <a:ext cx="140400" cy="140400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8" name="Oval 157" descr="decorative elemenets">
            <a:extLst>
              <a:ext uri="{FF2B5EF4-FFF2-40B4-BE49-F238E27FC236}">
                <a16:creationId xmlns:a16="http://schemas.microsoft.com/office/drawing/2014/main" id="{FB7863A6-8C63-4851-BDC8-69995FFC6A29}"/>
              </a:ext>
            </a:extLst>
          </p:cNvPr>
          <p:cNvSpPr/>
          <p:nvPr/>
        </p:nvSpPr>
        <p:spPr>
          <a:xfrm>
            <a:off x="3358800" y="7040354"/>
            <a:ext cx="140400" cy="140400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9" name="Oval 158" descr="decorative elemenets">
            <a:extLst>
              <a:ext uri="{FF2B5EF4-FFF2-40B4-BE49-F238E27FC236}">
                <a16:creationId xmlns:a16="http://schemas.microsoft.com/office/drawing/2014/main" id="{5AEF46C9-29AA-4326-9A67-9B98224DCAB4}"/>
              </a:ext>
            </a:extLst>
          </p:cNvPr>
          <p:cNvSpPr/>
          <p:nvPr/>
        </p:nvSpPr>
        <p:spPr>
          <a:xfrm>
            <a:off x="3358800" y="6491159"/>
            <a:ext cx="140400" cy="140400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047045"/>
      </p:ext>
    </p:extLst>
  </p:cSld>
  <p:clrMapOvr>
    <a:masterClrMapping/>
  </p:clrMapOvr>
</p:sld>
</file>

<file path=ppt/theme/theme1.xml><?xml version="1.0" encoding="utf-8"?>
<a:theme xmlns:a="http://schemas.openxmlformats.org/drawingml/2006/main" name="InfographicsPoster_Tech_v1_mo">
  <a:themeElements>
    <a:clrScheme name="Custom 19">
      <a:dk1>
        <a:srgbClr val="0071BC"/>
      </a:dk1>
      <a:lt1>
        <a:srgbClr val="FFFFFF"/>
      </a:lt1>
      <a:dk2>
        <a:srgbClr val="191E28"/>
      </a:dk2>
      <a:lt2>
        <a:srgbClr val="F7931E"/>
      </a:lt2>
      <a:accent1>
        <a:srgbClr val="29ABE2"/>
      </a:accent1>
      <a:accent2>
        <a:srgbClr val="1B1464"/>
      </a:accent2>
      <a:accent3>
        <a:srgbClr val="F15A24"/>
      </a:accent3>
      <a:accent4>
        <a:srgbClr val="ED1C24"/>
      </a:accent4>
      <a:accent5>
        <a:srgbClr val="8CC63F"/>
      </a:accent5>
      <a:accent6>
        <a:srgbClr val="D4145A"/>
      </a:accent6>
      <a:hlink>
        <a:srgbClr val="29ABE2"/>
      </a:hlink>
      <a:folHlink>
        <a:srgbClr val="29ABE2"/>
      </a:folHlink>
    </a:clrScheme>
    <a:fontScheme name="Custom 10">
      <a:majorFont>
        <a:latin typeface="Tahoma"/>
        <a:ea typeface=""/>
        <a:cs typeface=""/>
      </a:majorFont>
      <a:minorFont>
        <a:latin typeface="Arial Narrow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F89753508_Technology infographics poster_RVA_v4.potx" id="{6CFB736D-7DB4-4566-9568-CE35C858F8AB}" vid="{1A6105C9-D760-4AC9-BA9C-B3023B9898D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0CA591A-B9FA-47BD-A1F6-0A218B01BC5E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64143643-2CC1-40E8-8F96-3A622E5C872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BC39D06-EEDE-42A2-B3BB-C660DC8711B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Technology infographics poster</Template>
  <TotalTime>93</TotalTime>
  <Words>71</Words>
  <Application>Microsoft Office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Roboto</vt:lpstr>
      <vt:lpstr>Tahoma</vt:lpstr>
      <vt:lpstr>InfographicsPoster_Tech_v1_mo</vt:lpstr>
      <vt:lpstr>Design Principles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 Principles</dc:title>
  <dc:creator>Marina Gibbons</dc:creator>
  <cp:lastModifiedBy>Marina Gibbons</cp:lastModifiedBy>
  <cp:revision>2</cp:revision>
  <dcterms:created xsi:type="dcterms:W3CDTF">2021-12-05T02:29:16Z</dcterms:created>
  <dcterms:modified xsi:type="dcterms:W3CDTF">2021-12-05T04:02:34Z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  <property fmtid="{D5CDD505-2E9C-101B-9397-08002B2CF9AE}" pid="3" name="ArticulateGUID">
    <vt:lpwstr>26568B6C-5DD3-4477-B821-11AA96578A72</vt:lpwstr>
  </property>
  <property fmtid="{D5CDD505-2E9C-101B-9397-08002B2CF9AE}" pid="4" name="ArticulatePath">
    <vt:lpwstr>Presentation3</vt:lpwstr>
  </property>
</Properties>
</file>